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6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1342"/>
  </p:normalViewPr>
  <p:slideViewPr>
    <p:cSldViewPr snapToGrid="0" snapToObjects="1">
      <p:cViewPr varScale="1">
        <p:scale>
          <a:sx n="206" d="100"/>
          <a:sy n="206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30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20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08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8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7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18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6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07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Controller – Part 2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Mar</a:t>
            </a:r>
            <a:r>
              <a:rPr lang="en" sz="1800" dirty="0">
                <a:solidFill>
                  <a:srgbClr val="EFEFEF"/>
                </a:solidFill>
              </a:rPr>
              <a:t>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A1002F-E8B0-4B40-9684-1E591D16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02" y="1044147"/>
            <a:ext cx="2722090" cy="272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0EB71-4776-F948-8AEC-6BB06484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495" y="393185"/>
            <a:ext cx="34290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05A66-1B89-D540-BF84-D8E3995E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495" y="2617144"/>
            <a:ext cx="2456506" cy="2456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600E1-E60B-6449-8357-3CDC4DF07F58}"/>
              </a:ext>
            </a:extLst>
          </p:cNvPr>
          <p:cNvSpPr txBox="1"/>
          <p:nvPr/>
        </p:nvSpPr>
        <p:spPr>
          <a:xfrm>
            <a:off x="327328" y="393185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Arduino Lilypad</a:t>
            </a:r>
          </a:p>
        </p:txBody>
      </p:sp>
    </p:spTree>
    <p:extLst>
      <p:ext uri="{BB962C8B-B14F-4D97-AF65-F5344CB8AC3E}">
        <p14:creationId xmlns:p14="http://schemas.microsoft.com/office/powerpoint/2010/main" val="52790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27F63-71D2-1A48-A90D-FA25238BF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0" y="1330754"/>
            <a:ext cx="26162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4E9AC-3D5F-AA42-ACED-92AC719C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59" y="1346886"/>
            <a:ext cx="3175189" cy="252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8C6F0-48D3-6E45-9743-495095E72DAB}"/>
              </a:ext>
            </a:extLst>
          </p:cNvPr>
          <p:cNvSpPr txBox="1"/>
          <p:nvPr/>
        </p:nvSpPr>
        <p:spPr>
          <a:xfrm>
            <a:off x="327328" y="393185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3059675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AEDB6-08E0-274A-A088-6738D40CC6E7}"/>
              </a:ext>
            </a:extLst>
          </p:cNvPr>
          <p:cNvSpPr txBox="1"/>
          <p:nvPr/>
        </p:nvSpPr>
        <p:spPr>
          <a:xfrm>
            <a:off x="2953265" y="407773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Run the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3C7AF-1826-9B44-BB0C-97F11AFBD7DB}"/>
              </a:ext>
            </a:extLst>
          </p:cNvPr>
          <p:cNvSpPr txBox="1"/>
          <p:nvPr/>
        </p:nvSpPr>
        <p:spPr>
          <a:xfrm>
            <a:off x="1649222" y="1816442"/>
            <a:ext cx="6090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‘button-test’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Upload the sketch to your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Serial Monitor (Tools -&gt; Serial Monitor)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Set the speed to 9600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Press the button – what happens in the Serial Monitor?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1297333" y="116949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0888-E447-0C4E-B6E5-62F5D930694F}"/>
              </a:ext>
            </a:extLst>
          </p:cNvPr>
          <p:cNvSpPr txBox="1"/>
          <p:nvPr/>
        </p:nvSpPr>
        <p:spPr>
          <a:xfrm>
            <a:off x="1297333" y="1911368"/>
            <a:ext cx="3089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multiple buttons work as INPUTs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to add more components to respond to button input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what you can build with an Arduino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3B4EF-701E-2B40-BE74-F5974F8E099B}"/>
              </a:ext>
            </a:extLst>
          </p:cNvPr>
          <p:cNvSpPr txBox="1"/>
          <p:nvPr/>
        </p:nvSpPr>
        <p:spPr>
          <a:xfrm>
            <a:off x="5415298" y="1911367"/>
            <a:ext cx="2530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a multiple button circuit that reads input from a button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Add LEDs to respond to button presses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E0F9A-B362-8C49-AA47-9EDAAE986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50850"/>
            <a:ext cx="635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3B2D8-95E5-9444-B7EE-AF8D756F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259087"/>
            <a:ext cx="6475945" cy="46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FF272-8803-F34F-A58B-2081AEAE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334554"/>
            <a:ext cx="6345316" cy="4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683A5-9F7B-7147-ADD0-D1A03D2A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40" y="259087"/>
            <a:ext cx="5792646" cy="469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165A1-7CD3-A74C-9B95-1EBE0D502803}"/>
              </a:ext>
            </a:extLst>
          </p:cNvPr>
          <p:cNvSpPr txBox="1"/>
          <p:nvPr/>
        </p:nvSpPr>
        <p:spPr>
          <a:xfrm>
            <a:off x="5162837" y="242313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pinMode(2, INPUT)</a:t>
            </a:r>
          </a:p>
        </p:txBody>
      </p:sp>
    </p:spTree>
    <p:extLst>
      <p:ext uri="{BB962C8B-B14F-4D97-AF65-F5344CB8AC3E}">
        <p14:creationId xmlns:p14="http://schemas.microsoft.com/office/powerpoint/2010/main" val="9003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7529-2058-A140-ABEC-B83ECEE6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956" y="206610"/>
            <a:ext cx="5952525" cy="471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20613-1F61-FF46-95E4-D3D67DF71A74}"/>
              </a:ext>
            </a:extLst>
          </p:cNvPr>
          <p:cNvSpPr txBox="1"/>
          <p:nvPr/>
        </p:nvSpPr>
        <p:spPr>
          <a:xfrm>
            <a:off x="6530548" y="37070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volts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9F528-80F4-254D-8D17-556BBB26A11D}"/>
              </a:ext>
            </a:extLst>
          </p:cNvPr>
          <p:cNvSpPr txBox="1"/>
          <p:nvPr/>
        </p:nvSpPr>
        <p:spPr>
          <a:xfrm>
            <a:off x="6530548" y="58364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65E9944-948B-DC4D-972D-42833B8C00DA}"/>
              </a:ext>
            </a:extLst>
          </p:cNvPr>
          <p:cNvSpPr/>
          <p:nvPr/>
        </p:nvSpPr>
        <p:spPr>
          <a:xfrm>
            <a:off x="6240162" y="458941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F751994-1756-D54C-A2D4-F8BE835F9E5B}"/>
              </a:ext>
            </a:extLst>
          </p:cNvPr>
          <p:cNvSpPr/>
          <p:nvPr/>
        </p:nvSpPr>
        <p:spPr>
          <a:xfrm>
            <a:off x="6246336" y="672302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7C4EE-2058-CA4F-98C0-64C11054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991" y="209948"/>
            <a:ext cx="4879366" cy="47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4FEFB-3A61-C846-A702-6438C8A28979}"/>
              </a:ext>
            </a:extLst>
          </p:cNvPr>
          <p:cNvSpPr txBox="1"/>
          <p:nvPr/>
        </p:nvSpPr>
        <p:spPr>
          <a:xfrm>
            <a:off x="5375189" y="239938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4F789-1EDB-B341-B966-B3A6BD2C2114}"/>
              </a:ext>
            </a:extLst>
          </p:cNvPr>
          <p:cNvCxnSpPr/>
          <p:nvPr/>
        </p:nvCxnSpPr>
        <p:spPr>
          <a:xfrm>
            <a:off x="5053914" y="883508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5F297-CDD0-0048-8604-B7CB14694579}"/>
              </a:ext>
            </a:extLst>
          </p:cNvPr>
          <p:cNvCxnSpPr/>
          <p:nvPr/>
        </p:nvCxnSpPr>
        <p:spPr>
          <a:xfrm>
            <a:off x="5053914" y="1554892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B965EA-6C20-B546-826C-1D710A43E20B}"/>
              </a:ext>
            </a:extLst>
          </p:cNvPr>
          <p:cNvCxnSpPr>
            <a:cxnSpLocks/>
          </p:cNvCxnSpPr>
          <p:nvPr/>
        </p:nvCxnSpPr>
        <p:spPr>
          <a:xfrm>
            <a:off x="5051855" y="1278925"/>
            <a:ext cx="0" cy="20182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60A7D1-42CA-D94E-8685-7133122E632C}"/>
              </a:ext>
            </a:extLst>
          </p:cNvPr>
          <p:cNvSpPr txBox="1"/>
          <p:nvPr/>
        </p:nvSpPr>
        <p:spPr>
          <a:xfrm>
            <a:off x="6635273" y="25908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3619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CD703-6281-EB43-AAC7-325FEF5C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57" y="259087"/>
            <a:ext cx="5030672" cy="4735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160EC-AC35-764C-B46A-69000557E2CB}"/>
              </a:ext>
            </a:extLst>
          </p:cNvPr>
          <p:cNvSpPr txBox="1"/>
          <p:nvPr/>
        </p:nvSpPr>
        <p:spPr>
          <a:xfrm>
            <a:off x="6313997" y="38305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233C4-D81E-484C-90B7-781117E3294A}"/>
              </a:ext>
            </a:extLst>
          </p:cNvPr>
          <p:cNvSpPr txBox="1"/>
          <p:nvPr/>
        </p:nvSpPr>
        <p:spPr>
          <a:xfrm>
            <a:off x="6313997" y="5910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6B5E3-50C5-EC48-9BBE-ACC2F35D29D3}"/>
              </a:ext>
            </a:extLst>
          </p:cNvPr>
          <p:cNvCxnSpPr/>
          <p:nvPr/>
        </p:nvCxnSpPr>
        <p:spPr>
          <a:xfrm>
            <a:off x="5004486" y="1025611"/>
            <a:ext cx="0" cy="3212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6E856-3638-0D42-9CC6-23B0A99A9416}"/>
              </a:ext>
            </a:extLst>
          </p:cNvPr>
          <p:cNvCxnSpPr/>
          <p:nvPr/>
        </p:nvCxnSpPr>
        <p:spPr>
          <a:xfrm flipH="1">
            <a:off x="4831492" y="1402492"/>
            <a:ext cx="172994" cy="17917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4360B-226E-5744-962C-740FCE50A741}"/>
              </a:ext>
            </a:extLst>
          </p:cNvPr>
          <p:cNvCxnSpPr/>
          <p:nvPr/>
        </p:nvCxnSpPr>
        <p:spPr>
          <a:xfrm>
            <a:off x="4825314" y="1649627"/>
            <a:ext cx="0" cy="3212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476A49-6090-434B-8851-07435F99EF80}"/>
              </a:ext>
            </a:extLst>
          </p:cNvPr>
          <p:cNvSpPr txBox="1"/>
          <p:nvPr/>
        </p:nvSpPr>
        <p:spPr>
          <a:xfrm>
            <a:off x="5146589" y="244194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</p:spTree>
    <p:extLst>
      <p:ext uri="{BB962C8B-B14F-4D97-AF65-F5344CB8AC3E}">
        <p14:creationId xmlns:p14="http://schemas.microsoft.com/office/powerpoint/2010/main" val="23566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8894</TotalTime>
  <Words>126</Words>
  <Application>Microsoft Macintosh PowerPoint</Application>
  <PresentationFormat>On-screen Show (16:9)</PresentationFormat>
  <Paragraphs>26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Arial</vt:lpstr>
      <vt:lpstr>Courier New</vt:lpstr>
      <vt:lpstr>Material</vt:lpstr>
      <vt:lpstr>YTP Controller –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67</cp:revision>
  <cp:lastPrinted>2018-03-16T02:25:33Z</cp:lastPrinted>
  <dcterms:modified xsi:type="dcterms:W3CDTF">2018-09-10T00:51:45Z</dcterms:modified>
</cp:coreProperties>
</file>